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Tomorrow Semi Bold"/>
      <p:regular r:id="rId16"/>
    </p:embeddedFon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Enhanced Career Guide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comprehensive, modern, and highly personalized mobile platform leveraging Generative AI for career planning, educational choices, skill development, and interview preparation.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160" y="756999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Features: AI-Powered Guidance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3160" y="2410778"/>
            <a:ext cx="3718560" cy="2765584"/>
          </a:xfrm>
          <a:prstGeom prst="roundRect">
            <a:avLst>
              <a:gd name="adj" fmla="val 1157"/>
            </a:avLst>
          </a:prstGeom>
          <a:solidFill>
            <a:srgbClr val="3C3C3A"/>
          </a:solidFill>
          <a:ln/>
        </p:spPr>
      </p:sp>
      <p:sp>
        <p:nvSpPr>
          <p:cNvPr id="5" name="Shape 2"/>
          <p:cNvSpPr/>
          <p:nvPr/>
        </p:nvSpPr>
        <p:spPr>
          <a:xfrm>
            <a:off x="6446520" y="2624137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E1E1D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2494" y="2800112"/>
            <a:ext cx="288012" cy="2880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6520" y="3477578"/>
            <a:ext cx="273486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AI-Powered Chatbot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446520" y="3938945"/>
            <a:ext cx="329184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Real-time conversational guidance via Gemini API for career and study advice.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5080" y="2410778"/>
            <a:ext cx="3718560" cy="2765584"/>
          </a:xfrm>
          <a:prstGeom prst="roundRect">
            <a:avLst>
              <a:gd name="adj" fmla="val 1157"/>
            </a:avLst>
          </a:prstGeom>
          <a:solidFill>
            <a:srgbClr val="3C3C3A"/>
          </a:solidFill>
          <a:ln/>
        </p:spPr>
      </p:sp>
      <p:sp>
        <p:nvSpPr>
          <p:cNvPr id="10" name="Shape 6"/>
          <p:cNvSpPr/>
          <p:nvPr/>
        </p:nvSpPr>
        <p:spPr>
          <a:xfrm>
            <a:off x="10378440" y="2624137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E1E1D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4414" y="2800112"/>
            <a:ext cx="288012" cy="28801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8440" y="3477578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Quiz Generator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0378440" y="3938945"/>
            <a:ext cx="329184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Dynamically generates quizzes on any topic for immediate knowledge assessment.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33160" y="5389721"/>
            <a:ext cx="7650480" cy="2082879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5" name="Shape 10"/>
          <p:cNvSpPr/>
          <p:nvPr/>
        </p:nvSpPr>
        <p:spPr>
          <a:xfrm>
            <a:off x="6446520" y="5603081"/>
            <a:ext cx="640080" cy="640080"/>
          </a:xfrm>
          <a:prstGeom prst="roundRect">
            <a:avLst>
              <a:gd name="adj" fmla="val 14284286"/>
            </a:avLst>
          </a:prstGeom>
          <a:solidFill>
            <a:srgbClr val="E1E1D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2494" y="5779056"/>
            <a:ext cx="288012" cy="2880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6520" y="6456521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Progress Tracker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6446520" y="6917888"/>
            <a:ext cx="722376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Add, track, and monitor professional and educational goals.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45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Functionalities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73473"/>
            <a:ext cx="3664744" cy="2448044"/>
          </a:xfrm>
          <a:prstGeom prst="roundRect">
            <a:avLst>
              <a:gd name="adj" fmla="val 5976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073473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330768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Career Tips &amp;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175516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Curated and personalized advice to complement chatbot guidance.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073473"/>
            <a:ext cx="3664863" cy="2448044"/>
          </a:xfrm>
          <a:prstGeom prst="roundRect">
            <a:avLst>
              <a:gd name="adj" fmla="val 5976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073473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2330768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Secure User Authentication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175516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Dedicated login/signup with email and password, data secured in MongoDB.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748332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1D1D1B"/>
          </a:solidFill>
          <a:ln w="30480">
            <a:solidFill>
              <a:srgbClr val="55555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748332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E1E1DF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005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Modular Interface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496044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Clean dashboard, navigation buttons, profile section, and Dark Mode for enhanced UX.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79" y="2767727"/>
            <a:ext cx="5150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Challenges Addressed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9" y="3606879"/>
            <a:ext cx="6680121" cy="7258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6531" y="451413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Generalized Advice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16531" y="4906447"/>
            <a:ext cx="6317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Replaced static advice with personalized, real-time guidance via Generative AI.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606879"/>
            <a:ext cx="6680121" cy="7258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6651" y="451413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Lack of Practice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496651" y="4906447"/>
            <a:ext cx="6317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Provided on-demand quiz tool for immediate knowledge testing and skill validation.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79" y="5668447"/>
            <a:ext cx="6680121" cy="7258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16531" y="6575703"/>
            <a:ext cx="260615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Disorganized Planning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816531" y="6968014"/>
            <a:ext cx="63172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Offered a Progress Tracker to formalize and monitor career goals.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668447"/>
            <a:ext cx="6680121" cy="7258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6651" y="6575703"/>
            <a:ext cx="266664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Technology Integration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496651" y="6968014"/>
            <a:ext cx="6317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Successfully integrated Gemini API and MongoDB into a cohesive Android app.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657" y="570190"/>
            <a:ext cx="5173385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End Users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0657" y="1527215"/>
            <a:ext cx="620792" cy="6207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0657" y="2406610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Students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10657" y="2854047"/>
            <a:ext cx="76954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Seeking guidance on educational paths and college majors.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0657" y="3598902"/>
            <a:ext cx="620792" cy="620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0657" y="4478298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Job Seekers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10657" y="4925735"/>
            <a:ext cx="769548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Needing interview preparation, resume advice, and job market insights.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0657" y="5670590"/>
            <a:ext cx="620792" cy="6207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0657" y="6549985"/>
            <a:ext cx="293465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Working Professionals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10657" y="6997422"/>
            <a:ext cx="7695486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Looking for upskilling tips, career change advice, and professional goal tracking.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2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18253"/>
            <a:ext cx="35015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Front End: Android Studio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357901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Kotlin: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Primary language for modern, concise, and safe Android development.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4702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XML: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Used for defining UI layout and structure.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5212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Material Design: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Ensures a clean, consistent, and intuitive user experience.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218253"/>
            <a:ext cx="3501509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Back End: MongoDB + Gemini API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10342721" y="414599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MongoDB: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NoSQL database for user data, chat history, and progress data.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31399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Gemini API: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Core AI engine for generative chat and intelligence.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648200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Custom Auth: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Secure login/signup system.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600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Scope: Advanced Personalization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Adaptive Guidance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Refine chatbot responses using stored user data for more personalized advice.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411" y="425148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Skill Gap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Identify skill gaps and suggest relevant external courses or resources.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0307" y="3300412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3340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Predictive Career Paths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Suggest suitable future career transitions based on market trends and user profile.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4533" y="6026587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00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Scope: Integration &amp; Engagement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74620"/>
            <a:ext cx="35015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External API Integration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03538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Job Listing: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Integrate with popular job boards like Indeed and LinkedIn.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0338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Resume Builder: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In-app tool to optimize resumes and cover letters.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37139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Resource Linking: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Connect to reputable courses and certification bodies.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674620"/>
            <a:ext cx="35015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Community &amp; Gamification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10342721" y="403538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Peer Mentorship: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Connect users for study groups and networking.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20338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Expert Q&amp;A: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Secure forums for questions to industry experts.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637139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Gamification: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Interactive dashboards and achievement badges.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3353514"/>
            <a:ext cx="13091160" cy="137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Conclusion: A Revolution in Career Development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9620" y="5057537"/>
            <a:ext cx="1309116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CareerBot is a successful endeavor in creating an intelligent, scalable, and user-focused tool for career development on Android.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9620" y="6008489"/>
            <a:ext cx="4217194" cy="1618774"/>
          </a:xfrm>
          <a:prstGeom prst="roundRect">
            <a:avLst>
              <a:gd name="adj" fmla="val 32603"/>
            </a:avLst>
          </a:prstGeom>
          <a:solidFill>
            <a:srgbClr val="3C3C3A"/>
          </a:solidFill>
          <a:ln/>
        </p:spPr>
      </p:sp>
      <p:sp>
        <p:nvSpPr>
          <p:cNvPr id="6" name="Text 3"/>
          <p:cNvSpPr/>
          <p:nvPr/>
        </p:nvSpPr>
        <p:spPr>
          <a:xfrm>
            <a:off x="989409" y="6228278"/>
            <a:ext cx="336935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Seamless AI Integration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9409" y="6703814"/>
            <a:ext cx="3777615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Gemini API for chatbot and quiz generation.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6603" y="6008489"/>
            <a:ext cx="4217194" cy="1618774"/>
          </a:xfrm>
          <a:prstGeom prst="roundRect">
            <a:avLst>
              <a:gd name="adj" fmla="val 32603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5426393" y="6228278"/>
            <a:ext cx="3608665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Robust Data Management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26393" y="6703814"/>
            <a:ext cx="3777615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MongoDB for secure user and historical data.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3586" y="6008489"/>
            <a:ext cx="4217194" cy="1618774"/>
          </a:xfrm>
          <a:prstGeom prst="roundRect">
            <a:avLst>
              <a:gd name="adj" fmla="val 32603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9863376" y="6228278"/>
            <a:ext cx="339983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Holistic User Experience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63376" y="6703814"/>
            <a:ext cx="3777615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guidance with practical tools like Progress Tracker.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2025-11-20T10:28:18Z</dcterms:created>
  <dcterms:modified xsi:type="dcterms:W3CDTF">2025-11-20T10:28:18Z</dcterms:modified>
</cp:coreProperties>
</file>